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ED410-23E0-4EC6-9C4D-08D296EEE55E}" type="datetimeFigureOut">
              <a:rPr lang="pt-BR" smtClean="0"/>
              <a:pPr/>
              <a:t>18/10/2017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D35FA-75F1-4BC3-A3D4-9D95DF33DF1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ED410-23E0-4EC6-9C4D-08D296EEE55E}" type="datetimeFigureOut">
              <a:rPr lang="pt-BR" smtClean="0"/>
              <a:pPr/>
              <a:t>18/10/2017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D35FA-75F1-4BC3-A3D4-9D95DF33DF1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ED410-23E0-4EC6-9C4D-08D296EEE55E}" type="datetimeFigureOut">
              <a:rPr lang="pt-BR" smtClean="0"/>
              <a:pPr/>
              <a:t>18/10/2017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D35FA-75F1-4BC3-A3D4-9D95DF33DF1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ED410-23E0-4EC6-9C4D-08D296EEE55E}" type="datetimeFigureOut">
              <a:rPr lang="pt-BR" smtClean="0"/>
              <a:pPr/>
              <a:t>18/10/2017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D35FA-75F1-4BC3-A3D4-9D95DF33DF1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ED410-23E0-4EC6-9C4D-08D296EEE55E}" type="datetimeFigureOut">
              <a:rPr lang="pt-BR" smtClean="0"/>
              <a:pPr/>
              <a:t>18/10/2017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D35FA-75F1-4BC3-A3D4-9D95DF33DF1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ED410-23E0-4EC6-9C4D-08D296EEE55E}" type="datetimeFigureOut">
              <a:rPr lang="pt-BR" smtClean="0"/>
              <a:pPr/>
              <a:t>18/10/2017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D35FA-75F1-4BC3-A3D4-9D95DF33DF1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ED410-23E0-4EC6-9C4D-08D296EEE55E}" type="datetimeFigureOut">
              <a:rPr lang="pt-BR" smtClean="0"/>
              <a:pPr/>
              <a:t>18/10/2017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D35FA-75F1-4BC3-A3D4-9D95DF33DF1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ED410-23E0-4EC6-9C4D-08D296EEE55E}" type="datetimeFigureOut">
              <a:rPr lang="pt-BR" smtClean="0"/>
              <a:pPr/>
              <a:t>18/10/2017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D35FA-75F1-4BC3-A3D4-9D95DF33DF1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ED410-23E0-4EC6-9C4D-08D296EEE55E}" type="datetimeFigureOut">
              <a:rPr lang="pt-BR" smtClean="0"/>
              <a:pPr/>
              <a:t>18/10/2017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D35FA-75F1-4BC3-A3D4-9D95DF33DF1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ED410-23E0-4EC6-9C4D-08D296EEE55E}" type="datetimeFigureOut">
              <a:rPr lang="pt-BR" smtClean="0"/>
              <a:pPr/>
              <a:t>18/10/2017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D35FA-75F1-4BC3-A3D4-9D95DF33DF1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ED410-23E0-4EC6-9C4D-08D296EEE55E}" type="datetimeFigureOut">
              <a:rPr lang="pt-BR" smtClean="0"/>
              <a:pPr/>
              <a:t>18/10/2017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D35FA-75F1-4BC3-A3D4-9D95DF33DF1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ED410-23E0-4EC6-9C4D-08D296EEE55E}" type="datetimeFigureOut">
              <a:rPr lang="pt-BR" smtClean="0"/>
              <a:pPr/>
              <a:t>18/10/2017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D35FA-75F1-4BC3-A3D4-9D95DF33DF1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ORÇAMENTO 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1520" y="3212976"/>
            <a:ext cx="8136904" cy="3384376"/>
          </a:xfrm>
        </p:spPr>
        <p:txBody>
          <a:bodyPr>
            <a:normAutofit/>
          </a:bodyPr>
          <a:lstStyle/>
          <a:p>
            <a:pPr algn="l"/>
            <a:r>
              <a:rPr lang="pt-BR" sz="2400" dirty="0" smtClean="0">
                <a:solidFill>
                  <a:schemeClr val="tx1"/>
                </a:solidFill>
              </a:rPr>
              <a:t>CLIENTE: </a:t>
            </a:r>
            <a:r>
              <a:rPr lang="pt-BR" sz="2400" dirty="0" smtClean="0"/>
              <a:t>CÂMARA DE VEREADORES DE MANFRINÓPOLIS</a:t>
            </a:r>
          </a:p>
          <a:p>
            <a:pPr algn="l"/>
            <a:r>
              <a:rPr lang="pt-BR" sz="2400" dirty="0" smtClean="0">
                <a:solidFill>
                  <a:schemeClr val="tx1"/>
                </a:solidFill>
              </a:rPr>
              <a:t>ENDEREÇO: </a:t>
            </a:r>
            <a:r>
              <a:rPr lang="pt-BR" sz="2400" dirty="0" smtClean="0"/>
              <a:t>AVENIDA SÃO CRISTÓVÃO        </a:t>
            </a:r>
            <a:r>
              <a:rPr lang="pt-BR" sz="2400" dirty="0" smtClean="0">
                <a:solidFill>
                  <a:schemeClr val="tx1"/>
                </a:solidFill>
              </a:rPr>
              <a:t>DATA: </a:t>
            </a:r>
            <a:r>
              <a:rPr lang="pt-BR" sz="2400" dirty="0" smtClean="0"/>
              <a:t>23/10/2017</a:t>
            </a:r>
          </a:p>
          <a:p>
            <a:pPr algn="l"/>
            <a:endParaRPr lang="pt-BR" sz="2400" dirty="0"/>
          </a:p>
        </p:txBody>
      </p:sp>
      <p:pic>
        <p:nvPicPr>
          <p:cNvPr id="4" name="Imagem 3" descr="Nenhum texto alternativo automático disponível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140276">
            <a:off x="261283" y="688877"/>
            <a:ext cx="24669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 descr="A imagem pode conter: área interna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332656"/>
            <a:ext cx="3991347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323528" y="4149079"/>
          <a:ext cx="7776864" cy="2520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20"/>
                <a:gridCol w="792088"/>
                <a:gridCol w="1152128"/>
                <a:gridCol w="1152128"/>
              </a:tblGrid>
              <a:tr h="605164">
                <a:tc>
                  <a:txBody>
                    <a:bodyPr/>
                    <a:lstStyle/>
                    <a:p>
                      <a:r>
                        <a:rPr lang="pt-BR" sz="1600" dirty="0" smtClean="0">
                          <a:latin typeface="Cambria" pitchFamily="18" charset="0"/>
                        </a:rPr>
                        <a:t>DESCRIÇÃO</a:t>
                      </a:r>
                      <a:endParaRPr lang="pt-BR" sz="16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>
                          <a:latin typeface="Cambria" pitchFamily="18" charset="0"/>
                        </a:rPr>
                        <a:t>QT.</a:t>
                      </a:r>
                      <a:endParaRPr lang="pt-BR" sz="16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>
                          <a:latin typeface="Cambria" pitchFamily="18" charset="0"/>
                        </a:rPr>
                        <a:t>VALOR UN.</a:t>
                      </a:r>
                      <a:endParaRPr lang="pt-BR" sz="16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>
                          <a:latin typeface="Cambria" pitchFamily="18" charset="0"/>
                        </a:rPr>
                        <a:t>VALOR  TOTAL</a:t>
                      </a:r>
                      <a:endParaRPr lang="pt-BR" sz="160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545536">
                <a:tc>
                  <a:txBody>
                    <a:bodyPr/>
                    <a:lstStyle/>
                    <a:p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FOGÃO MODELO COOKTOP, a gás, 4 bocas Modelo Mueller</a:t>
                      </a:r>
                      <a:endParaRPr lang="pt-BR" sz="14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Cambria" pitchFamily="18" charset="0"/>
                        </a:rPr>
                        <a:t>01</a:t>
                      </a:r>
                      <a:endParaRPr lang="pt-BR" sz="14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R$ 569,00</a:t>
                      </a:r>
                    </a:p>
                    <a:p>
                      <a:endParaRPr lang="pt-BR" sz="14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R$ 569,00</a:t>
                      </a:r>
                    </a:p>
                    <a:p>
                      <a:endParaRPr lang="pt-BR" sz="140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764417">
                <a:tc>
                  <a:txBody>
                    <a:bodyPr/>
                    <a:lstStyle/>
                    <a:p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FORNO ELÉRICO, para embutir, 44L</a:t>
                      </a:r>
                    </a:p>
                    <a:p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Modelo Fischer</a:t>
                      </a:r>
                    </a:p>
                    <a:p>
                      <a:endParaRPr lang="pt-BR" sz="14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Cambria" pitchFamily="18" charset="0"/>
                        </a:rPr>
                        <a:t>01</a:t>
                      </a:r>
                      <a:endParaRPr lang="pt-BR" sz="14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R$1.198,00</a:t>
                      </a:r>
                    </a:p>
                    <a:p>
                      <a:endParaRPr lang="pt-BR" sz="12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R$1.198,00</a:t>
                      </a:r>
                    </a:p>
                    <a:p>
                      <a:endParaRPr lang="pt-BR" sz="120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605164">
                <a:tc>
                  <a:txBody>
                    <a:bodyPr/>
                    <a:lstStyle/>
                    <a:p>
                      <a:r>
                        <a:rPr lang="pt-BR" sz="1600" dirty="0" smtClean="0">
                          <a:latin typeface="Cambria" pitchFamily="18" charset="0"/>
                        </a:rPr>
                        <a:t>TOTAL</a:t>
                      </a:r>
                      <a:endParaRPr lang="pt-BR" sz="16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Cambria" pitchFamily="18" charset="0"/>
                        </a:rPr>
                        <a:t>R$ 1.767,00</a:t>
                      </a:r>
                      <a:endParaRPr lang="pt-BR" sz="1600" dirty="0">
                        <a:latin typeface="Cambria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58</Words>
  <Application>Microsoft Office PowerPoint</Application>
  <PresentationFormat>Apresentação na tela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ORÇAMENTO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ORÇAMENTO</dc:title>
  <dc:creator>CamaraM</dc:creator>
  <cp:lastModifiedBy>CamaraM</cp:lastModifiedBy>
  <cp:revision>3</cp:revision>
  <dcterms:created xsi:type="dcterms:W3CDTF">2017-10-18T11:24:54Z</dcterms:created>
  <dcterms:modified xsi:type="dcterms:W3CDTF">2017-10-18T11:49:54Z</dcterms:modified>
</cp:coreProperties>
</file>